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2" r:id="rId3"/>
    <p:sldId id="263" r:id="rId4"/>
    <p:sldId id="261" r:id="rId5"/>
    <p:sldId id="264" r:id="rId6"/>
    <p:sldId id="268" r:id="rId7"/>
    <p:sldId id="265" r:id="rId8"/>
    <p:sldId id="266" r:id="rId9"/>
    <p:sldId id="257" r:id="rId10"/>
    <p:sldId id="258" r:id="rId11"/>
    <p:sldId id="256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D3FC0AD-2CE1-4A46-A4DF-BA2963C7CECE}" type="datetimeFigureOut">
              <a:rPr lang="en-US" smtClean="0"/>
              <a:t>8/2/2012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8CB6B4D-283A-4A07-85A4-23DFEFA92F12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C0AD-2CE1-4A46-A4DF-BA2963C7CECE}" type="datetimeFigureOut">
              <a:rPr lang="en-US" smtClean="0"/>
              <a:t>8/2/2012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6B4D-283A-4A07-85A4-23DFEFA92F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C0AD-2CE1-4A46-A4DF-BA2963C7CECE}" type="datetimeFigureOut">
              <a:rPr lang="en-US" smtClean="0"/>
              <a:t>8/2/2012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6B4D-283A-4A07-85A4-23DFEFA92F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C0AD-2CE1-4A46-A4DF-BA2963C7CECE}" type="datetimeFigureOut">
              <a:rPr lang="en-US" smtClean="0"/>
              <a:t>8/2/2012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6B4D-283A-4A07-85A4-23DFEFA92F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C0AD-2CE1-4A46-A4DF-BA2963C7CECE}" type="datetimeFigureOut">
              <a:rPr lang="en-US" smtClean="0"/>
              <a:t>8/2/2012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6B4D-283A-4A07-85A4-23DFEFA92F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C0AD-2CE1-4A46-A4DF-BA2963C7CECE}" type="datetimeFigureOut">
              <a:rPr lang="en-US" smtClean="0"/>
              <a:t>8/2/2012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6B4D-283A-4A07-85A4-23DFEFA92F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C0AD-2CE1-4A46-A4DF-BA2963C7CECE}" type="datetimeFigureOut">
              <a:rPr lang="en-US" smtClean="0"/>
              <a:t>8/2/2012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6B4D-283A-4A07-85A4-23DFEFA92F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C0AD-2CE1-4A46-A4DF-BA2963C7CECE}" type="datetimeFigureOut">
              <a:rPr lang="en-US" smtClean="0"/>
              <a:t>8/2/2012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6B4D-283A-4A07-85A4-23DFEFA92F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C0AD-2CE1-4A46-A4DF-BA2963C7CECE}" type="datetimeFigureOut">
              <a:rPr lang="en-US" smtClean="0"/>
              <a:t>8/2/2012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6B4D-283A-4A07-85A4-23DFEFA92F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C0AD-2CE1-4A46-A4DF-BA2963C7CECE}" type="datetimeFigureOut">
              <a:rPr lang="en-US" smtClean="0"/>
              <a:t>8/2/2012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6B4D-283A-4A07-85A4-23DFEFA92F12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C0AD-2CE1-4A46-A4DF-BA2963C7CECE}" type="datetimeFigureOut">
              <a:rPr lang="en-US" smtClean="0"/>
              <a:t>8/2/2012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6B4D-283A-4A07-85A4-23DFEFA92F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D3FC0AD-2CE1-4A46-A4DF-BA2963C7CECE}" type="datetimeFigureOut">
              <a:rPr lang="en-US" smtClean="0"/>
              <a:t>8/2/2012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8CB6B4D-283A-4A07-85A4-23DFEFA92F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Struggle Against Hunger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Food Security through Education, Food Production and Micro-Business Development</a:t>
            </a:r>
          </a:p>
        </p:txBody>
      </p:sp>
    </p:spTree>
    <p:extLst>
      <p:ext uri="{BB962C8B-B14F-4D97-AF65-F5344CB8AC3E}">
        <p14:creationId xmlns:p14="http://schemas.microsoft.com/office/powerpoint/2010/main" val="992173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09600"/>
            <a:ext cx="7924800" cy="5943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50987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10" y="-6927"/>
            <a:ext cx="3338946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800" y="-6927"/>
            <a:ext cx="45339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6731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964" y="609600"/>
            <a:ext cx="8188036" cy="6248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41853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8041"/>
            <a:ext cx="7024744" cy="1143000"/>
          </a:xfrm>
        </p:spPr>
        <p:txBody>
          <a:bodyPr/>
          <a:lstStyle/>
          <a:p>
            <a:r>
              <a:rPr lang="en-US" dirty="0" smtClean="0"/>
              <a:t>Fe y Esperanza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1428750"/>
            <a:ext cx="7239000" cy="54292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9511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Mayan Corn vs. Modern Corn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An experiment to see what corn seed produces the best and most corn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311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381000"/>
            <a:ext cx="8636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54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Space Gardening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Urban gardeners learn to grow large quantities of food with a small amount of soil, using organic fertilizer which can be made from home compost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91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77336"/>
          </a:xfrm>
        </p:spPr>
        <p:txBody>
          <a:bodyPr/>
          <a:lstStyle/>
          <a:p>
            <a:r>
              <a:rPr lang="en-US" dirty="0" smtClean="0"/>
              <a:t>Learning about plantains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590" y="1981200"/>
            <a:ext cx="5689600" cy="42672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58806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Drip Irrigation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29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1371600"/>
            <a:ext cx="7010400" cy="5257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800"/>
            <a:ext cx="3733800" cy="41255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33400" y="3810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Animal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356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24744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Micro-Business - </a:t>
            </a:r>
            <a:br>
              <a:rPr lang="en-US" dirty="0" smtClean="0"/>
            </a:br>
            <a:r>
              <a:rPr lang="en-US" dirty="0" smtClean="0"/>
              <a:t>Making Purses &amp; Backpacks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1828800"/>
            <a:ext cx="6366164" cy="4774623"/>
          </a:xfrm>
        </p:spPr>
      </p:pic>
    </p:spTree>
    <p:extLst>
      <p:ext uri="{BB962C8B-B14F-4D97-AF65-F5344CB8AC3E}">
        <p14:creationId xmlns:p14="http://schemas.microsoft.com/office/powerpoint/2010/main" val="22175336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109</TotalTime>
  <Words>73</Words>
  <Application>Microsoft Office PowerPoint</Application>
  <PresentationFormat>On-screen Show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Struggle Against Hunger</vt:lpstr>
      <vt:lpstr>Fe y Esperanza</vt:lpstr>
      <vt:lpstr>Mayan Corn vs. Modern Corn</vt:lpstr>
      <vt:lpstr>PowerPoint Presentation</vt:lpstr>
      <vt:lpstr>Small Space Gardening</vt:lpstr>
      <vt:lpstr>Learning about plantains</vt:lpstr>
      <vt:lpstr>Drip Irrigation</vt:lpstr>
      <vt:lpstr>PowerPoint Presentation</vt:lpstr>
      <vt:lpstr>Micro-Business -  Making Purses &amp; Backpacks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Muth</dc:creator>
  <cp:lastModifiedBy>Linda Muth</cp:lastModifiedBy>
  <cp:revision>10</cp:revision>
  <dcterms:created xsi:type="dcterms:W3CDTF">2012-08-03T01:56:38Z</dcterms:created>
  <dcterms:modified xsi:type="dcterms:W3CDTF">2012-08-03T03:45:41Z</dcterms:modified>
</cp:coreProperties>
</file>